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926E533-0B63-4E5E-A1FD-4E2B67FBEC5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B2D2291-4908-4739-9585-E118A3A2FB5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enhanced representation of UDP-d-xylose biosynthesis pathway in prototype P. trichocarpa PGDB. In this representation the sub-cellular localization of each metabolite in the pathway is specified by a two-letter prefix (Table 3). Note that Figure 2 shows 12 genes annotated as UDP-glucose dehydrogenases and 9 genes annotated as UDP-glucuronate decarboxylase. Manual curation yields only four UDP-glucose dehydrogenase enzymes and six UDP-glucuronate decarboxylase enzymes in Populus. Also note that genes encoding Golgi-localized membrane-bound UDP-glucuronic acid decarboxylase (UXS) can now be distinguished from the same enzyme activity residing in the cytosol.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2012. Published by Oxford University Press.This is an Open Access article distributed under the terms of the Creative Commons Attribution Non-Commercial License (http://creativecommons.org/licenses/by-nc/3.0),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04C3AC4-CAC3-4EAB-A90A-044AE0100A3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s01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2012, , 2012, bas013,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https://doi.org/10.1093/database/bas013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The enhanced representation of UDP-d-xylose biosynthesis pathway in prototype P. trichocarpa PGDB. In this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428589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The enhanced representation of UDP-d-xylose biosynthesis pathway in prototype P. trichocarpa PGDB. In this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2024-05-19T15:16:14Z</dcterms:modified>
</cp:coreProperties>
</file>