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CBC7C-32F6-40D5-8E3E-ED3EFBA786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926EB-3419-429D-9DDA-41C2D781E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Citrus basic knowledge database (CitrusKB) website resources. Main functionalities are represented by the following screenshots: Local
Blast (Local Blast navigation menu); Gene Expression, Genome Browser, Sequence Search, Genetic Markers (SSR) and Genetic Variants
(SNP) (Transcriptome analysis navigation menu); transcriptome analysis tools Jvenn and Heatmapper (Tools navigation menu).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A70C5-800E-49EF-A73D-CA5ED0A85A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Citrus basic knowledge database (CitrusKB) website resources. Main functionalities are represented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76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Citrus basic knowledge database (CitrusKB) website resources. Main functionalities are represented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2024-05-19T13:44:05Z</dcterms:modified>
</cp:coreProperties>
</file>