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2DA2D-4A98-4E8C-9E66-470D8E5D3C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72FA1-A924-40A8-8787-AA6BC9AB1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Upper section of the Phenotype search results tab where users can add more columns in the result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BD798-C857-4AF1-B7D9-5403750A2C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Upper section of the Phenotype search results tab where users can add more columns in the result table.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Upper section of the Phenotype search results tab where users can add more columns in the result table.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2024-05-19T13:18:23Z</dcterms:modified>
</cp:coreProperties>
</file>