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68BC39-DA6F-4CF0-A513-CD6475588B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2251B-D660-46C7-9432-D4DD6CE0A0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overall schematic overview of steps to build dbGENVOC.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A3B4B-B850-4A1D-B41B-5F54EB66EE3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home page and result page. (A) Search for variants by single gene, multi-genes, region, multi-sites, patient ID and pathway identifier. (B) Search result can be explicated by ‘exome somatic’, ‘exome germline’, ‘whole genome somatic’ and ‘whole genome germline’ variant data by clicking the respective buttons. (C) Search result variants information and corresponding graphical representation from Indian oral cancer patients. (D) Search result variants information and corresponding graphical representation from TCGA-HNSCC data. (E) Search result variants information and corresponding graphical representation from scientific literature oral cancer patients’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A3B4B-B850-4A1D-B41B-5F54EB66EE3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baab034, </a:t>
            </a:r>
            <a:r>
              <a:rPr lang="en-US" altLang="en-US" sz="1000">
                <a:solidFill>
                  <a:srgbClr val="333333"/>
                </a:solidFill>
                <a:hlinkClick r:id="rId3"/>
              </a:rPr>
              <a:t>https://doi.org/10.1093/database/baab034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overall schematic overview of steps to build dbGENVOC.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122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baab034, </a:t>
            </a:r>
            <a:r>
              <a:rPr lang="en-US" altLang="en-US" sz="1000">
                <a:solidFill>
                  <a:srgbClr val="333333"/>
                </a:solidFill>
                <a:hlinkClick r:id="rId3"/>
              </a:rPr>
              <a:t>https://doi.org/10.1093/database/baab034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home page and result page. (A) Search for variants by single gene, multi-genes,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48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overall schematic overview of steps to build dbGENVOC.
</vt:lpstr>
      <vt:lpstr>Figure 2. Screenshot of home page and result page. (A) Search for variants by single gene, multi-genes,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2024-05-19T14:41:31Z</dcterms:modified>
</cp:coreProperties>
</file>