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E8E059-AD2B-43C1-AA93-C1B9EA3F14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D1C98-73BA-4F39-88AF-5FE9CF031B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templates downloaded from the MCL module. (A) A template for contact data type. Columns with a prefix ‘*’are required fields. (B) A template for genotype datatype, ‘genotype_snp_long_form.’ (C) A template for genotype datatype, ‘genotype_snp_wide_form.’ Users can enter marker names as column headings with a prefix ‘$.’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50135B-64A6-485A-922F-E371038E69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Example templates downloaded from the MCL module. (A) A template for contact data type. Columns with a prefix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691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Example templates downloaded from the MCL module. (A) A template for contact data type. Columns with a prefix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2024-05-19T02:15:25Z</dcterms:modified>
</cp:coreProperties>
</file>