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A2CDF9-CD33-4E66-A87B-D52C28E63B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8DC46A-2CDB-43D2-90CA-55D0C3574A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data model diagram for the NF Research Tools Database. Each box describes one of the database tables, with lines representing the relationships/connections between each table. Links between tables are the primary key (PK), which is a unique identifier for each row in the table, and the foreign key (FK), which is a PK found in another table. A machine-readable version of this data model is available on GitHub (see the ‘Database development’ section).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80CF76-2CDA-4D71-9D3F-ECAB04A93D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 data model diagram for the NF Research Tools Database. Each box describes one of the database tables,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41600" y="1371600"/>
            <a:ext cx="385614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A data model diagram for the NF Research Tools Database. Each box describes one of the database tables,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2024-04-27T08:40:15Z</dcterms:modified>
</cp:coreProperties>
</file>