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E567B-8D4A-4AAD-9379-288BD7E8D6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A2739-A7F2-47CF-9D84-F9AFD8D340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the data search, selection process and data collection for the CANNUSE database construction.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C3D2B-6B5C-47B1-9D12-70A5DF6460A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Map of world regions (green) and countries (•) represented in the CANNUSE database, with pie charts showing distribution of uses in the countries with over 50 records. The background map was produced using the Excel Office. (B) Distribution of Cannabis uses presented in the database. (C) Distribution of Cannabis parts and products presented in the CANNUSE database (in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C3D2B-6B5C-47B1-9D12-70A5DF6460A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publications in CANNUSE database containing information about Cannabis ethnobotanical uses published over the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C3D2B-6B5C-47B1-9D12-70A5DF6460A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User interface of the Search the database function. The data can be filtered out using general search (search by key words) or by advanced search, where user is selecting the filters for the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C3D2B-6B5C-47B1-9D12-70A5DF6460A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2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2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baab024, </a:t>
            </a:r>
            <a:r>
              <a:rPr lang="en-US" altLang="en-US" sz="1000">
                <a:solidFill>
                  <a:srgbClr val="333333"/>
                </a:solidFill>
                <a:hlinkClick r:id="rId3"/>
              </a:rPr>
              <a:t>https://doi.org/10.1093/database/baab024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the data search, selection process and data collection for the CANNUSE database construction.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11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baab024, </a:t>
            </a:r>
            <a:r>
              <a:rPr lang="en-US" altLang="en-US" sz="1000">
                <a:solidFill>
                  <a:srgbClr val="333333"/>
                </a:solidFill>
                <a:hlinkClick r:id="rId3"/>
              </a:rPr>
              <a:t>https://doi.org/10.1093/database/baab024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Map of world regions (green) and countries (•) represented in the CANNUSE database, with pie charts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91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baab024, </a:t>
            </a:r>
            <a:r>
              <a:rPr lang="en-US" altLang="en-US" sz="1000">
                <a:solidFill>
                  <a:srgbClr val="333333"/>
                </a:solidFill>
                <a:hlinkClick r:id="rId3"/>
              </a:rPr>
              <a:t>https://doi.org/10.1093/database/baab024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publications in CANNUSE database containing information about Cannabis ethnobotanical uses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975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baab024, </a:t>
            </a:r>
            <a:r>
              <a:rPr lang="en-US" altLang="en-US" sz="1000">
                <a:solidFill>
                  <a:srgbClr val="333333"/>
                </a:solidFill>
                <a:hlinkClick r:id="rId3"/>
              </a:rPr>
              <a:t>https://doi.org/10.1093/database/baab024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User interface of the Search the database function. The data can be filtered out using general search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Workflow of the data search, selection process and data collection for the CANNUSE database construction.
</vt:lpstr>
      <vt:lpstr>Figure 2. (A) Map of world regions (green) and countries (•) represented in the CANNUSE database, with pie charts ...</vt:lpstr>
      <vt:lpstr>Figure 3. Number of publications in CANNUSE database containing information about Cannabis ethnobotanical uses ...</vt:lpstr>
      <vt:lpstr>Figure 4. User interface of the Search the database function. The data can be filtered out using general search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2024-05-19T15:40:38Z</dcterms:modified>
</cp:coreProperties>
</file>