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C3EE91-3CBB-4780-9363-A87FF8103F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4AAE85-2129-4053-964B-8B77199191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selected interactions, PPIs (top) and PCIs (bottom) as a function of a score threshold for each score type, for the three different queries.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0C2A1-337E-4485-801F-A4CC992AB1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The number of selected interactions, PPIs (top) and PCIs (bottom) as a function of a score threshold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19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The number of selected interactions, PPIs (top) and PCIs (bottom) as a function of a score threshold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2024-05-19T19:27:07Z</dcterms:modified>
</cp:coreProperties>
</file>