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386C9-8A3D-4AF5-89A4-06471CF359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9E4439-A1EC-4289-91ED-2211C7135D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Little Skate Genome Project overview, illustrating the North East Cyberinfrastructure Consortium's distributed and collaborative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47ED3-EF7A-4F8C-904C-5165DF34A06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Little Skate Genome Project's timeline indicating the simultaneous annotation training and genome development. Sequencing Data Sets I: seven lanes of paired-end reads; II: four lanes of paired-end reads; III: two lanes of mate-pair reads; IV: five lanes of paired-end reads; V: three lanes of mate-pair reads. There are a total of 2 931 925 134 reads.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47ED3-EF7A-4F8C-904C-5165DF34A06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Mitochondrial genome annotation jamboree workflow. Curators from each state worked independently for ∼2 weeks before submitting results to project leaders for review.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47ED3-EF7A-4F8C-904C-5165DF34A06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Leucoraja erinacea mitochondrial genome. (A) Leucoraja erinacea mitochondrial genome with the consensus annotation for genes and other sequence features generated using CGView (29). The orientation of genes is shown with arrow heads. The tRNA genes are shown in pink, rRNA genes in purple and protein-coding genes in grey. The first inner circle shows the GC content above and below the average GC content for the mitochondrion in black. Positive GC skew is shown in green and negative in magenta. (B) The mitochondrial genomes of L. erinacea, A. radiata and O. kenojei are displayed using Mauve (16, 17), with rRNA features in red, tRNA features in green, protein-coding regions in white, and miscellaneous features in blue. The pink profiles indicate the sequence identity levels among the three genomes.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47ED3-EF7A-4F8C-904C-5165DF34A06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6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r06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bar064, </a:t>
            </a:r>
            <a:r>
              <a:rPr lang="en-US" altLang="en-US" sz="1000">
                <a:solidFill>
                  <a:srgbClr val="333333"/>
                </a:solidFill>
                <a:hlinkClick r:id="rId3"/>
              </a:rPr>
              <a:t>https://doi.org/10.1093/database/bar064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Little Skate Genome Project overview, illustrating the North East Cyberinfrastructure Consortium's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09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bar064, </a:t>
            </a:r>
            <a:r>
              <a:rPr lang="en-US" altLang="en-US" sz="1000">
                <a:solidFill>
                  <a:srgbClr val="333333"/>
                </a:solidFill>
                <a:hlinkClick r:id="rId3"/>
              </a:rPr>
              <a:t>https://doi.org/10.1093/database/bar064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Little Skate Genome Project's timeline indicating the simultaneous annotation training and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272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bar064, </a:t>
            </a:r>
            <a:r>
              <a:rPr lang="en-US" altLang="en-US" sz="1000">
                <a:solidFill>
                  <a:srgbClr val="333333"/>
                </a:solidFill>
                <a:hlinkClick r:id="rId3"/>
              </a:rPr>
              <a:t>https://doi.org/10.1093/database/bar064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Mitochondrial genome annotation jamboree workflow. Curators from each state worked independently for ∼2 weeks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5587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bar064, </a:t>
            </a:r>
            <a:r>
              <a:rPr lang="en-US" altLang="en-US" sz="1000">
                <a:solidFill>
                  <a:srgbClr val="333333"/>
                </a:solidFill>
                <a:hlinkClick r:id="rId3"/>
              </a:rPr>
              <a:t>https://doi.org/10.1093/database/bar064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Leucoraja erinacea mitochondrial genome. (A) Leucoraja erinacea mitochondrial genome with the consensus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15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Little Skate Genome Project overview, illustrating the North East Cyberinfrastructure Consortium's ...</vt:lpstr>
      <vt:lpstr>Figure 2. Little Skate Genome Project's timeline indicating the simultaneous annotation training and genome ...</vt:lpstr>
      <vt:lpstr>Figure 3. Mitochondrial genome annotation jamboree workflow. Curators from each state worked independently for ∼2 weeks ...</vt:lpstr>
      <vt:lpstr>Figure 4. Leucoraja erinacea mitochondrial genome. (A) Leucoraja erinacea mitochondrial genome with the consensus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2024-05-19T12:58:31Z</dcterms:modified>
</cp:coreProperties>
</file>