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16B91-625D-44D3-8555-255DE88169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3198BE-FAAB-473F-8A9A-7A446268F5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 page of basic search using ‘influenza’ as the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82540-EC9A-4EBD-A421-D5762A1EA1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 page of basic search using ‘influenza’ as the keyword.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72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result page of basic search using ‘influenza’ as the keyword.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2024-05-15T00:13:31Z</dcterms:modified>
</cp:coreProperties>
</file>