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72B41A-BE51-4D7B-9051-E5E3FA3BD13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E5FC2-DAD1-42DD-B85A-02BAD4FC04C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Schematic representation of the comparative experimental setting. On the right, separate models were trained on the ENCODE and Cistrome datasets (as presented in (7)). On the left, the task conditional setting presented in this work, employing the two training datasets together.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BCEF75-9EC2-438D-86E6-C4DDA09B79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baac036, </a:t>
            </a:r>
            <a:r>
              <a:rPr lang="en-US" altLang="en-US" sz="1000">
                <a:solidFill>
                  <a:srgbClr val="333333"/>
                </a:solidFill>
                <a:hlinkClick r:id="rId3"/>
              </a:rPr>
              <a:t>https://doi.org/10.1093/database/baac036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Schematic representation of the comparative experimental setting. On the right, separate models were trained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4031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Schematic representation of the comparative experimental setting. On the right, separate models were trained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2024-05-05T20:01:45Z</dcterms:modified>
</cp:coreProperties>
</file>