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6C104-CB7A-452C-B05C-2273DE0B3C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D40A5-F5C3-41D5-8402-8468847829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TopEx NLP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2C200-42D9-41B3-9AA3-CA55D3BF7D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TopEx tabs and menu items. First panel shows the ‘Load Data’ tab with options for importing text data into TopEx. Second Panel shows the ‘Parameters’ (top), ‘Re-Cluster’ (middle) and ‘Import/Export’ (bottom) tabs. ‘Parameters’ tab allows customization of analysis and algorithm settings. ‘Re-Cluster’ enables quick adjustment of the cluster number without re-running the NLP pipeline from scratch. ‘Import/Export’ enables saving TopEx results or importing previous TopEx analyses. Third panel expands the ‘Advanced Parameters’ section of the ‘Parameters’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2C200-42D9-41B3-9AA3-CA55D3BF7D6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TopEx interface showing results presented by a tSNE scatter plot and the sentence information displayed on the right when hovering over a point. Corpus used is a randomly sampled set of tweets from March 2020 in the COVID-19 Twitter Chatter data set discussed in the ‘Use Case’ section (same set of tweets that produced the UMAP visualization of Figure 4A).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2C200-42D9-41B3-9AA3-CA55D3BF7D6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UMAP scatter plots and example word clouds from TopEx results for tweets from (A) March 2020 and (B) December 2020. Scatter plots were generated in R from the coordinate text file output by TopEx.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2C200-42D9-41B3-9AA3-CA55D3BF7D6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TopEx NLP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72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Screenshots of TopEx tabs and menu items. First panel shows the ‘Load Data’ tab with options for importing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2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TopEx interface showing results presented by a tSNE scatter plot and the sentence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7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UMAP scatter plots and example word clouds from TopEx results for tweets from (A) March 2020 and (B) December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3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TopEx NLP pipeline.
</vt:lpstr>
      <vt:lpstr>Figure 2. Screenshots of TopEx tabs and menu items. First panel shows the ‘Load Data’ tab with options for importing ...</vt:lpstr>
      <vt:lpstr>Figure 3. Screenshot of the TopEx interface showing results presented by a tSNE scatter plot and the sentence ...</vt:lpstr>
      <vt:lpstr>Figure 4. UMAP scatter plots and example word clouds from TopEx results for tweets from (A) March 2020 and (B) December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2024-05-07T12:56:57Z</dcterms:modified>
</cp:coreProperties>
</file>