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735D1E-177C-46B5-9450-14B65F4B32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900E73-FB67-4A75-A7DD-9D1C97BE08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Current AgBase JDB statistics (as of July 2012). AgBase biocurators record the articles they look at for biocuration in JDB and classify them as annotated (contain information they annotate to the GO), no data (contain no GO data) or unavailable (likely to have GO data but unable to obtain full article for curation).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AAEC29-4BBF-4AFC-8148-08196BD04D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bas038, </a:t>
            </a:r>
            <a:r>
              <a:rPr lang="en-US" altLang="en-US" sz="1000">
                <a:solidFill>
                  <a:srgbClr val="333333"/>
                </a:solidFill>
                <a:hlinkClick r:id="rId3"/>
              </a:rPr>
              <a:t>https://doi.org/10.1093/database/bas038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Current AgBase JDB statistics (as of July 2012). AgBase biocurators record the articles they look at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129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Current AgBase JDB statistics (as of July 2012). AgBase biocurators record the articles they look at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2024-05-19T13:42:42Z</dcterms:modified>
</cp:coreProperties>
</file>