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197B9-A712-4DA3-B66A-2C3EF83423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FB7BE-C232-4BDE-AF9B-C1DAB332C5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proposed classifier as a hybrid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DAB17-2D29-4B26-AD00-211F6245E2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proposed classifier as a hybrid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proposed classifier as a hybrid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2024-05-20T09:16:41Z</dcterms:modified>
</cp:coreProperties>
</file>