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1DF2E-7C4D-44AA-8A93-D331AC2DA9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031C5-298E-4B4B-A39C-D28AAE8655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Three haplotypes (Hap1, Hap2 and Hap3) for gene TraesCS4A01G132700 region among wild emmer, domesticated emmer, landrace and variety based on the genotype pattern with homozygous reference in gray, heterozygous variant in yellow and homozygous variant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741F6-5E22-4617-9970-3B288E1F96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baaa090, </a:t>
            </a:r>
            <a:r>
              <a:rPr lang="en-US" altLang="en-US" sz="1000">
                <a:solidFill>
                  <a:srgbClr val="333333"/>
                </a:solidFill>
                <a:hlinkClick r:id="rId3"/>
              </a:rPr>
              <a:t>https://doi.org/10.1093/database/baaa090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Three haplotypes (Hap1, Hap2 and Hap3) for gene TraesCS4A01G132700 region among wild emmer, domesticated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69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Three haplotypes (Hap1, Hap2 and Hap3) for gene TraesCS4A01G132700 region among wild emmer, domesticated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2024-05-19T19:27:07Z</dcterms:modified>
</cp:coreProperties>
</file>