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61D316-53E0-47E2-8F73-1AA99D32A7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FCE0A3-2EAA-4389-B3D3-C6EBF1A42A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different tables and their relationships in the Phenol-Explorer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6EE4CD-8315-4F86-B3D8-4B4B1EAF75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different tables and their relationships in the Phenol-Explorer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different tables and their relationships in the Phenol-Explorer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2024-07-27T04:23:14Z</dcterms:modified>
</cp:coreProperties>
</file>