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8622FD-A4D4-4724-8B63-CAB00B6404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AF19D4-C896-402C-A185-3637922ECC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RNA–chromatin interactions data processing protocol. Dotted arrows correspond to all-to-all data processing steps and solid arrows are related to one-to-all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343916-46FA-462A-A710-EC50818A98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RNA–chromatin interactions data processing protocol. Dotted arrows correspond to all-to-all data processing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2912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RNA–chromatin interactions data processing protocol. Dotted arrows correspond to all-to-all data processing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2024-05-03T20:42:13Z</dcterms:modified>
</cp:coreProperties>
</file>