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25158-8A10-454A-B061-15825F64ED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6107BE-B289-4D12-A775-A4F3BCA82A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Survey results on the (A) time spent, (B), commercial interest and (C) motivation and outcomes of DrugProt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56049-B53A-4C0F-87BE-05733BBDEF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18. </a:t>
            </a:r>
            <a:r>
              <a:rPr lang="en-US" altLang="en-US" b="0"/>
              <a:t>Survey results on the (A) time spent, (B), commercial interest and (C) motivation and outcomes of DrugProt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18. Survey results on the (A) time spent, (B), commercial interest and (C) motivation and outcomes of DrugProt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2024-07-27T08:29:07Z</dcterms:modified>
</cp:coreProperties>
</file>