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3AD1C9-4A36-49C4-8F66-60AABB7CADB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A0E19B-7A49-4B52-9EDC-E0261B10E3D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an example of the mappings between PATO qualities and UO units. The figure is based on the OBO representation of UO in which units are treated as classes. Boxes in the figure represent classes and blue arrows represent subclass axioms between classes. If a grey arrow (labelled unit_of) connects the class A (from UO) and B (from PATO), then A SubClassOf: unit_of only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7CB15E-3842-4904-9AF4-C39C3F7854E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33"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bas033, </a:t>
            </a:r>
            <a:r>
              <a:rPr lang="en-US" altLang="en-US" sz="1000">
                <a:solidFill>
                  <a:srgbClr val="333333"/>
                </a:solidFill>
                <a:hlinkClick r:id="rId3"/>
              </a:rPr>
              <a:t>https://doi.org/10.1093/database/bas033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an example of the mappings between PATO qualities and UO units. The figure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2412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representation of an example of the mappings between PATO qualities and UO units. The figure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2024-05-19T16:02:19Z</dcterms:modified>
</cp:coreProperties>
</file>