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626B3-EF8F-4D81-8CAB-00AB43BB8F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A8DB7-2E96-43E1-B517-344EE8969D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All pages of the TRSRD are displayed. (A) The homepage of the website provides a brief introduction of the website content and presents data statistics. (B) The knowledge graph search page of the website allows for visual exploration of the data. (C) The data browsing page of the website enables viewing and searching of the data in tabular format. (D) The download page of the website allows for direct downloading of the database data. (E) The about page of the website lists the data sources and other related database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38D83A-D832-415E-AEE0-97A79402B8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All pages of the TRSRD are displayed. (A) The homepage of the website provides a brief introduction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6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All pages of the TRSRD are displayed. (A) The homepage of the website provides a brief introduction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2024-05-07T00:24:36Z</dcterms:modified>
</cp:coreProperties>
</file>