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D00CE-CC09-41BC-B9F8-71D38A2FA3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01C400-8E0F-468C-9131-580BDC23F9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TopoDB website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674CE-1327-415A-8472-ABB40DA669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TopoDB website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44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TopoDB website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2024-05-19T20:10:30Z</dcterms:modified>
</cp:coreProperties>
</file>