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D6EC40-0347-4E5D-9E2D-36381360B6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A1A545-0762-423B-B3DD-62B39692ED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Metadata representation for a geolocation attribution approach based on concepts being developed at GA4GH. Each extracted ‘Biosample’ from an ‘Individual’ and its ‘Callset’ (i.e. experimental read-out) maintain a relation; ethnicity and geographical provenance of a biosample could be tracked through the attributes at the ‘Individual’ level.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23B527-BF4B-471C-B5A3-0A85E8F04A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Metadata representation for a geolocation attribution approach based on concepts being developed at GA4GH.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5963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Metadata representation for a geolocation attribution approach based on concepts being developed at GA4GH.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2024-05-19T11:22:14Z</dcterms:modified>
</cp:coreProperties>
</file>