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6EF3E6-EFDF-46B2-95EA-755BE07EC3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20FE7C-AB20-4DE9-AAC4-DA181A1B03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Construction of intergenic ORFs of virus genomes and comparison of CUB. (a) Pipeline of constructing intergenic ORFs in virus genomes. The four diamonds represent our filtering conditions, where ‘complete’ means completely assembled level and ‘prokaryotes’ means virus hosts in bacteria or archaea; (b) A schematic workflow to illustrate the definition of deviation. ‘All ORFs’ means the ORFs annotated by ORFfinder. ‘CDS’ in light blue represents all CDS according to NCBI annotation. ‘intergenic ORFs’ in black represents ORFs that have overlapping ratio less 3% compared with CDS.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BEAAC9-D777-4999-9411-2EC6E108F6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Construction of intergenic ORFs of virus genomes and comparison of CUB. (a) Pipeline of constructing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91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Construction of intergenic ORFs of virus genomes and comparison of CUB. (a) Pipeline of constructing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2024-05-19T12:12:57Z</dcterms:modified>
</cp:coreProperties>
</file>