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5FC2E-21E0-4094-876D-FEE6CA3700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59DFF-631B-4760-906F-F59DC8CCFA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Semantic similarity inside the Phenotypic Abnormality sub-ontology in the Human Phenotype Ontology between the genes ACAT1 and ELN. Blue circles are classes that only annotate gene ACAT1, green circles are terms that only annotate gene ELN, grey circles are classes that annotate both genes and white circles are classes whose annotations are discarded due to not belonging to the Phenotypic Abnormality sub-ontology.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BD062-94A1-4F19-A3DC-8B5F01CCE5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Semantic similarity inside the Phenotypic Abnormality sub-ontology in the Human Phenotype Ontology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70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Semantic similarity inside the Phenotypic Abnormality sub-ontology in the Human Phenotype Ontology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2024-05-19T14:41:51Z</dcterms:modified>
</cp:coreProperties>
</file>