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10C08E-09E5-451D-8D3F-B11F28690F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DEEE82-475D-4762-AE20-A519E296C1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Prioritization of the candidate targets with genetic evidence for the treatment of infliximab non-responders. (A) Top three candidates with adjusted meta P-value 0.58 from IBDIntegrate module. (B) Comparison of three candidates in five non-responder vs responder comparisons from four infliximab-treated IBD datasets. (C) Comparison of CXCR2 expression between after-treatment and baseline samples for responders and non-responders in GSE16879. (D) Comparison of three candidates in three non-responder vs responder comparisons from two vedolizumab-treated IBD datasets.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7BF43E-F506-4B90-A2C2-60387A7038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Prioritization of the candidate targets with genetic evidence for the treatment of infliximab non-responders.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266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Prioritization of the candidate targets with genetic evidence for the treatment of infliximab non-responders.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2024-06-01T06:50:48Z</dcterms:modified>
</cp:coreProperties>
</file>