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351FEF-C355-441F-810E-9A8400A1FB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189F84-170C-45F3-B315-2153AD6D39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true positives, true negatives, false positives and false negatives with respect to existence of directed path between a root input and a key output in Reactome pathway diagrams RI = root input; KO = key output.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509238-1CAB-4C71-BC33-09B7F11D67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Distribution of true positives, true negatives, false positives and false negatives with respect to existence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43200" y="1371600"/>
            <a:ext cx="36507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Distribution of true positives, true negatives, false positives and false negatives with respect to existence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2024-05-17T02:19:21Z</dcterms:modified>
</cp:coreProperties>
</file>