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ECCF82-D193-4FE5-9C3F-9A9BCA5C9D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C5D2A-03D6-4BEE-A04A-CA2CB3CD03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‘About’ page of Acinetobase.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A28F4-9CF6-4231-953A-0622D52CCA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‘About’ page of Acinetobase.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707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‘About’ page of Acinetobase.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2024-05-03T12:45:41Z</dcterms:modified>
</cp:coreProperties>
</file>