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24D23A-0F9A-44F9-A642-D850033F93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6A32B2-91E7-4A34-AC8F-EA610E0803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Search page for phenotype in CottonGEN. (A) There are two tabs, one for quantitative trait and the other for qualitative traits. In each page, users can choose up to three trait names and the range of phenotypic values to obtain germplasm that has the specified phenotype. (B) The returned search results show dataset name, germplasm, species and the trait values for the traits chosen.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313250-EACC-4FAF-B828-F45EC8A6E8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9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bax092, </a:t>
            </a:r>
            <a:r>
              <a:rPr lang="en-US" altLang="en-US" sz="1000">
                <a:solidFill>
                  <a:srgbClr val="333333"/>
                </a:solidFill>
                <a:hlinkClick r:id="rId3"/>
              </a:rPr>
              <a:t>https://doi.org/10.1093/database/bax092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Search page for phenotype in CottonGEN. (A) There are two tabs, one for quantitative trait and the other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68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Search page for phenotype in CottonGEN. (A) There are two tabs, one for quantitative trait and the other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2024-05-18T23:19:00Z</dcterms:modified>
</cp:coreProperties>
</file>