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15439D-C35E-4D8E-B214-2DE4C25AE2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35EDCA-7725-47FD-8E24-D9234FC06C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Constructing network based on structural similarity between biomarkers; Nodes represent proteins and edges represent structure similarity.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736E68-862F-445E-8A69-609A22FA10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Constructing network based on structural similarity between biomarkers; Nodes represent proteins and edges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8402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Constructing network based on structural similarity between biomarkers; Nodes represent proteins and edges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2024-05-19T20:10:30Z</dcterms:modified>
</cp:coreProperties>
</file>