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C0E54E-6744-47BA-9A7C-DE160987CF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4ADDDC-3F3C-437B-90A9-0BC9DBC218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and AUC in the GPCR detection with SeQuery for the 100 tested protein sequences.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02CDD3-AB67-4DCC-8EF3-59C52E6996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Receiver operating characteristic and AUC in the GPCR detection with SeQuery for the 100 tested protein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970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Receiver operating characteristic and AUC in the GPCR detection with SeQuery for the 100 tested protein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2024-05-18T05:40:58Z</dcterms:modified>
</cp:coreProperties>
</file>