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1F385-CB2D-4C86-81EB-2BED59E142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B71085-0287-42D9-8B81-AFDDEA495C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N-gram window-based `context-frame’ extraction.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3170A-CCC6-42CC-B958-AFBED239F6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N-gram window-based `context-frame’ extraction.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06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N-gram window-based `context-frame’ extraction.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2024-05-20T03:10:16Z</dcterms:modified>
</cp:coreProperties>
</file>