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D579BA-C90E-42F4-B385-38BC9F23F6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E74B4-41EB-4C34-A9A2-93D9DBD86F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MGI GO data entry module: the interface is divided into three main sections: GO annotation, annotation properties and search and reference tracking. Drop-down menus display pick-lists of allowed entries in various fields (evidence property, GO qualifier and evidence codes). Numbered areas: 1, GO ID entry; 2, reference entry; 3, evidence code entry; 4, ‘inferred_from’ entry required for certain evidence codes and 5, annotation properties entry.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59D5E-71F0-4580-AE18-82C967CAAB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MGI GO data entry module: the interface is divided into three main sections: GO annotation, annotation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462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MGI GO data entry module: the interface is divided into three main sections: GO annotation, annotation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2024-05-19T10:56:01Z</dcterms:modified>
</cp:coreProperties>
</file>