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DE85B6-5BDD-4A8F-88FC-C9391B5A05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D7CA4-D5E0-4830-BDF4-F6E831B5BE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Simple example of a BioC 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825DF2-E2C2-4EBA-A8FB-F525558192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Simple example of a BioC file.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971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Simple example of a BioC file.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2024-05-09T06:37:03Z</dcterms:modified>
</cp:coreProperties>
</file>