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9CF93-D2BE-4035-A4AB-C7E6D9773E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7E0CC-5090-46C6-912E-360BF7A68E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Optimization of the ranking function for each axis.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F8415-DE6E-4A57-AD63-AD9B3E4D5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Optimization of the ranking function for each axis.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196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Optimization of the ranking function for each axis.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2024-05-20T14:26:13Z</dcterms:modified>
</cp:coreProperties>
</file>