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C9A499-D4B6-483A-AD75-5982D231D3C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C0113A-60F3-410E-B250-36983D066D8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Heatmap indicating the presence and absence of enzymes involved in the Wood–Ljungdahl pathway in genome of known acetogens. The rows show the named acetogens, and the columns show the EC number and gene name for the enzymes. For details of enzyme EC number, etc., see Table S2 in Supplementary Information.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1D69E9-7948-4C7E-8440-082EF096B11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z14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2019, , 2019, baz142, </a:t>
            </a:r>
            <a:r>
              <a:rPr lang="en-US" altLang="en-US" sz="1000">
                <a:solidFill>
                  <a:srgbClr val="333333"/>
                </a:solidFill>
                <a:hlinkClick r:id="rId3"/>
              </a:rPr>
              <a:t>https://doi.org/10.1093/database/baz142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Heatmap indicating the presence and absence of enzymes involved in the Wood–Ljungdahl pathway in genome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03400" y="1371600"/>
            <a:ext cx="553663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Heatmap indicating the presence and absence of enzymes involved in the Wood–Ljungdahl pathway in genome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2024-05-18T13:31:57Z</dcterms:modified>
</cp:coreProperties>
</file>