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109F968-595A-4E04-971F-A4422823806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9B3D9-4D79-4705-BEC6-C496F91CCF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PAS-GDC use case—disease. This figure presents three different case studies exploring the ‘disease’ search feature: breast cancer (A), heart disease (B), and Alzheimer’s disease (C).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A991D2-7E31-4C66-8146-A475E376FD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PAS-GDC use case—disease. This figure presents three different case studies exploring the ‘disease’ search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1001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PAS-GDC use case—disease. This figure presents three different case studies exploring the ‘disease’ search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2024-05-15T19:02:26Z</dcterms:modified>
</cp:coreProperties>
</file>