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4EE547-DEC9-46BC-96F6-2C69693ED9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3EE05A-D5B0-4BE6-A28A-4F4653818D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schematic flowchart to show how a predictor works for PTM prediction. (A) Data collection and dataset creation. (B) Feature selection. (C) Creating training and testing models. (D) Evaluation of the performance of the models.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 All rights reserved. For permissions, please e-mail: journals.permissions@oup.comThis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9C3711-6541-4A07-ACE0-00B4C6F514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A schematic flowchart to show how a predictor works for PTM prediction. (A) Data collection and dataset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4807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A schematic flowchart to show how a predictor works for PTM prediction. (A) Data collection and dataset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2024-05-19T14:16:42Z</dcterms:modified>
</cp:coreProperties>
</file>