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D6718-D89A-4E42-8851-10E6868CB2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E2925-59DA-4DE8-B041-A49BF1FD32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selection criteria.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0B223D-C954-429B-8E3E-8947F1AC82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Image selection criteria.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5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Image selection criteria.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2024-05-11T08:36:13Z</dcterms:modified>
</cp:coreProperties>
</file>