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33E63-7F9E-4FF7-A947-10FD467F03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3A4B12-75CA-4CCF-88F6-8AA317249F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BLAB2CancerKD overview.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0FC56-313A-47A8-A238-AE7737CE31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BLAB2CancerKD overview.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BLAB2CancerKD overview.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2024-05-17T02:28:06Z</dcterms:modified>
</cp:coreProperties>
</file>