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1C742-DCEC-4FF3-B593-AA8DB8D0C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81394-E355-4786-9EF0-C0E512EE4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M3Cs approaches, domains and aims.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D81063-7ECA-4F0A-9001-E25186005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M3Cs approaches, domains and aims.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1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M3Cs approaches, domains and aims.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2024-05-03T23:54:33Z</dcterms:modified>
</cp:coreProperties>
</file>