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7EAA61-03F5-482F-8F47-BCB8FD5606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D46BB-3CB0-45F8-B20F-47A1A088CA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construction framework of HFIP.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295235-0FE8-4B29-B33F-99F8F8B05C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construction framework of HFIP.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347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construction framework of HFIP.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2024-05-18T17:51:21Z</dcterms:modified>
</cp:coreProperties>
</file>