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0C99D4-B12A-4924-877D-7C1F817351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1F2C2C-EF70-4333-95BD-5FB1C2E5D4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MIPPIE correctly reproduces the chain of Hippo signaling events that lead to (a) trophoblast specification or (b) pluripotency maintenance via the construction of cell type-specific networks with directionality inference using the NETWORK QUERY tab. (c) Interaction partners of the mouse Sry and (d) the human SRY proteins as reported in MIPPIE and HIPPIE, respectively. The accompanying diagrams highlight the domains that mediate conserved interactions.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C73DF-AA9F-4FEF-B3FC-79A61A8EBE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baaa035, </a:t>
            </a:r>
            <a:r>
              <a:rPr lang="en-US" altLang="en-US" sz="1000">
                <a:solidFill>
                  <a:srgbClr val="333333"/>
                </a:solidFill>
                <a:hlinkClick r:id="rId3"/>
              </a:rPr>
              <a:t>https://doi.org/10.1093/database/baaa035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MIPPIE correctly reproduces the chain of Hippo signaling events that lead to (a) trophoblast specification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267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MIPPIE correctly reproduces the chain of Hippo signaling events that lead to (a) trophoblast specification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2024-05-19T13:44:02Z</dcterms:modified>
</cp:coreProperties>
</file>