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8A93F-8397-4DB6-8A9D-7C567FA0D9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05DB4-7147-4E48-9511-6A3443B60E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 Experiments page—this page lists all experiments for the particular study being curated, in this case ‘body mass’ (EID 3558) and ‘arterial blood pressure trait’ (EID 3557) for SID:851 (listed on left side of page).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A0523-CAEB-432E-8239-37108D864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View Experiments page—this page lists all experiments for the particular study being curated, in this case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0540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View Experiments page—this page lists all experiments for the particular study being curated, in this case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2024-05-12T01:45:53Z</dcterms:modified>
</cp:coreProperties>
</file>