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38EA3-AF85-441C-B62F-E572DA43B6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BDE87-7DF4-4D62-9E41-F7441A879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view from the BLAST results interface. Note the link toward the top of the page allowing BLAST hits to be uploaded as a track in the Genome Browser, results table showing a thumbnail of the hit’s genomic context and hit assignment to BACs via the molecular markers associated with the hit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46950-2A64-49FA-AE38-787D3B9D9F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view from the BLAST results interface. Note the link toward the top of the page allowing BLAST hits to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8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view from the BLAST results interface. Note the link toward the top of the page allowing BLAST hits to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2024-05-17T11:50:17Z</dcterms:modified>
</cp:coreProperties>
</file>