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C1268-03FC-4677-BC1C-5500177A3F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7870B-63F9-473A-94AE-A16268A1AD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ZombiLingo Training Phase: Correction of a Wrong Answer [Instruction: ‘Find the subject of the highlighted verb’). Correction: ‘You selected Paris while you should have answered qui (who)’].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B347D0-B5B4-46A5-8B23-FDF95BA1C0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ZombiLingo Training Phase: Correction of a Wrong Answer [Instruction: ‘Find the subject of the highlighted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172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ZombiLingo Training Phase: Correction of a Wrong Answer [Instruction: ‘Find the subject of the highlighted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2024-05-15T04:58:51Z</dcterms:modified>
</cp:coreProperties>
</file>