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7CE13-3C47-48F2-8321-3B213A20C3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B84B4-A46A-41FE-A532-E27D41314D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 data search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8A049-8D1B-4CFB-8F4E-95482BFF4B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Sequence data search output.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577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Sequence data search output.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2024-05-06T19:18:16Z</dcterms:modified>
</cp:coreProperties>
</file>