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DDB69-EED7-40E8-828D-626F9BFD51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4057B-934F-40BA-BBBF-36545BCD60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Stacked bar diagram showing the input terms of the first three free-text questions for the first week of Lifeline’s COVID-19 questionnaire responses.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51472-C8E1-43C0-A1B1-569DCB53C0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Stacked bar diagram showing the input terms of the first three free-text questions for the first week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2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Stacked bar diagram showing the input terms of the first three free-text questions for the first week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2024-05-18T05:12:14Z</dcterms:modified>
</cp:coreProperties>
</file>