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2A1EA5-FB25-4F6C-B00C-003E09ADEC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0EB0DD-8733-43CD-8796-528CB17417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Origin and processing of data contained in ASGARD. Flowchart showing adult specimens and tissue types obtained for ASGARD v1.0 organisms O. fasciatus, P. hawaiensis and G. bimaculatus. Total RNA was prepared separately from ovaries and mixed-stage embryos and used for cDNA synthesis. For insect samples, some libraries were normalized in pilot experiments and sequenced using GS-FLX 454 pyrosequencing. The majority of reads used in the de novo assemblies were obtained using GS-FLX Titanium 454 pyrosequencing. SRA accession numbers are shown for each sequenced sample. Reads from each organism were pooled, assembled with Newbler v2.5 and annotated using the data processing pipeline described in the main text. The resulting data are searchable via the ASGARD web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AD9F5-C325-4416-9605-AFC353FA04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bas048, </a:t>
            </a:r>
            <a:r>
              <a:rPr lang="en-US" altLang="en-US" sz="1000">
                <a:solidFill>
                  <a:srgbClr val="333333"/>
                </a:solidFill>
                <a:hlinkClick r:id="rId3"/>
              </a:rPr>
              <a:t>https://doi.org/10.1093/database/bas048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Origin and processing of data contained in ASGARD. Flowchart showing adult specimens and tissue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70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Origin and processing of data contained in ASGARD. Flowchart showing adult specimens and tissue 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2024-05-19T18:23:34Z</dcterms:modified>
</cp:coreProperties>
</file>