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17106-3877-42E1-AC15-82F8B6580F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5DCD9-B1BA-46AF-87D8-CAA4A6FBD3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Zmap screenshot of the GAS5 locus encoding growth arrest-specific 5 (non-protein coding). This locus has 29 non-redundant AS transcripts, including many containing retained introns. Black arrowheads indicate those introns retained in at least one transcript. Green arrowheads indicate intronic snoRNAs.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AB79D-021B-4E09-83F7-E9902A04A7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Zmap screenshot of the GAS5 locus encoding growth arrest-specific 5 (non-protein coding). This locus has 29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681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Zmap screenshot of the GAS5 locus encoding growth arrest-specific 5 (non-protein coding). This locus has 29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2024-05-19T14:30:39Z</dcterms:modified>
</cp:coreProperties>
</file>