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3EAB5-EEEB-4EFE-AFC7-4F212869B2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ED2F5-2E26-4D37-85B8-0E4E9C7C68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Time-course gene expression analytic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2C535-E88B-49AB-A732-88FB02D960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High-level architecture of the GETc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2C535-E88B-49AB-A732-88FB02D960C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and view datasets in GETc research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2C535-E88B-49AB-A732-88FB02D960C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A screenshot of recommended literature and collaborators for GSE14103.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2C535-E88B-49AB-A732-88FB02D960C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Time-course gene expression analytic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471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High-level architecture of the GETc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56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Search and view datasets in GETc research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10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A screenshot of recommended literature and collaborators for GSE14103.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Time-course gene expression analytic pipeline.
</vt:lpstr>
      <vt:lpstr>Figure 2. High-level architecture of the GETc platform.
</vt:lpstr>
      <vt:lpstr>Figure 3. Search and view datasets in GETc research platform.
</vt:lpstr>
      <vt:lpstr>Figure 4. A screenshot of recommended literature and collaborators for GSE14103.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2024-05-21T20:29:48Z</dcterms:modified>
</cp:coreProperties>
</file>